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791C2-8717-42E8-87E4-6A314B186159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EDECB-E9A2-44E0-9DAC-40C929E69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96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791C2-8717-42E8-87E4-6A314B186159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EDECB-E9A2-44E0-9DAC-40C929E69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874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791C2-8717-42E8-87E4-6A314B186159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EDECB-E9A2-44E0-9DAC-40C929E69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754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791C2-8717-42E8-87E4-6A314B186159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EDECB-E9A2-44E0-9DAC-40C929E69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174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791C2-8717-42E8-87E4-6A314B186159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EDECB-E9A2-44E0-9DAC-40C929E69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568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791C2-8717-42E8-87E4-6A314B186159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EDECB-E9A2-44E0-9DAC-40C929E69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579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791C2-8717-42E8-87E4-6A314B186159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EDECB-E9A2-44E0-9DAC-40C929E69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505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791C2-8717-42E8-87E4-6A314B186159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EDECB-E9A2-44E0-9DAC-40C929E69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979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791C2-8717-42E8-87E4-6A314B186159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EDECB-E9A2-44E0-9DAC-40C929E69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925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791C2-8717-42E8-87E4-6A314B186159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EDECB-E9A2-44E0-9DAC-40C929E69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145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791C2-8717-42E8-87E4-6A314B186159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EDECB-E9A2-44E0-9DAC-40C929E69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97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7791C2-8717-42E8-87E4-6A314B186159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FEDECB-E9A2-44E0-9DAC-40C929E69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092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67000"/>
            <a:ext cx="7772400" cy="933450"/>
          </a:xfrm>
        </p:spPr>
        <p:txBody>
          <a:bodyPr/>
          <a:lstStyle/>
          <a:p>
            <a:r>
              <a:rPr lang="en-US" b="1" dirty="0">
                <a:latin typeface="Arial Black" panose="020B0A04020102020204" pitchFamily="34" charset="0"/>
              </a:rPr>
              <a:t>Minimum Wage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9144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0987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2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 Black</vt:lpstr>
      <vt:lpstr>Calibri</vt:lpstr>
      <vt:lpstr>Office Theme</vt:lpstr>
      <vt:lpstr>Minimum Wage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Corona Virus</dc:title>
  <dc:creator>Windows User</dc:creator>
  <cp:lastModifiedBy>user</cp:lastModifiedBy>
  <cp:revision>18</cp:revision>
  <dcterms:created xsi:type="dcterms:W3CDTF">2021-02-02T11:36:17Z</dcterms:created>
  <dcterms:modified xsi:type="dcterms:W3CDTF">2026-01-27T10:43:23Z</dcterms:modified>
</cp:coreProperties>
</file>